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7802563" cy="39020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216B"/>
    <a:srgbClr val="1D2847"/>
    <a:srgbClr val="E6EAF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83" d="100"/>
          <a:sy n="183" d="100"/>
        </p:scale>
        <p:origin x="17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7CF6D-BD55-4854-A222-9F2547209787}" type="datetimeFigureOut">
              <a:rPr lang="en-BE" smtClean="0"/>
              <a:t>31/03/2020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4488" y="1143000"/>
            <a:ext cx="61690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E3571-3B1B-45F7-A01D-282C6405E2D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24830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E406ADD-A825-4322-97A3-9895D8F2B2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96"/>
            <a:ext cx="7802563" cy="39012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F2C5B4C-EC20-466D-A01E-51CAB2919327}"/>
              </a:ext>
            </a:extLst>
          </p:cNvPr>
          <p:cNvSpPr txBox="1"/>
          <p:nvPr userDrawn="1"/>
        </p:nvSpPr>
        <p:spPr>
          <a:xfrm>
            <a:off x="3756878" y="998325"/>
            <a:ext cx="40024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952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a </a:t>
            </a:r>
            <a:r>
              <a:rPr lang="en-BE" sz="2000" dirty="0">
                <a:solidFill>
                  <a:srgbClr val="952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2000" dirty="0" err="1">
                <a:solidFill>
                  <a:srgbClr val="952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MicrobiomeAmbassador</a:t>
            </a:r>
            <a:r>
              <a:rPr lang="en-US" sz="2000" dirty="0">
                <a:solidFill>
                  <a:srgbClr val="952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because…</a:t>
            </a:r>
            <a:endParaRPr lang="en-BE" sz="2000" dirty="0">
              <a:solidFill>
                <a:srgbClr val="952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3EFC25B-B5AB-4C29-AD9F-99418D23F2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926" y="186070"/>
            <a:ext cx="1508911" cy="637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9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26" y="207750"/>
            <a:ext cx="6729711" cy="75422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426" y="1038747"/>
            <a:ext cx="6729711" cy="247583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426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0510EAF5-5CF7-4362-9301-E279F0692A71}" type="datetimeFigureOut">
              <a:rPr lang="en-BE" smtClean="0"/>
              <a:t>31/03/2020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599" y="3616646"/>
            <a:ext cx="2633365" cy="207749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10560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9CE18AAD-92FA-4327-A491-300E1B466F50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43815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83709" y="207749"/>
            <a:ext cx="1682428" cy="330682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426" y="207749"/>
            <a:ext cx="4949751" cy="33068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426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0510EAF5-5CF7-4362-9301-E279F0692A71}" type="datetimeFigureOut">
              <a:rPr lang="en-BE" smtClean="0"/>
              <a:t>31/03/2020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599" y="3616646"/>
            <a:ext cx="2633365" cy="207749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10560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9CE18AAD-92FA-4327-A491-300E1B466F50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0271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26" y="207750"/>
            <a:ext cx="6729711" cy="75422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426" y="1038747"/>
            <a:ext cx="6729711" cy="24758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426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0510EAF5-5CF7-4362-9301-E279F0692A71}" type="datetimeFigureOut">
              <a:rPr lang="en-BE" smtClean="0"/>
              <a:t>31/03/2020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599" y="3616646"/>
            <a:ext cx="2633365" cy="207749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10560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9CE18AAD-92FA-4327-A491-300E1B466F50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9390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362" y="972809"/>
            <a:ext cx="6729711" cy="1623155"/>
          </a:xfrm>
          <a:prstGeom prst="rect">
            <a:avLst/>
          </a:prstGeom>
        </p:spPr>
        <p:txBody>
          <a:bodyPr anchor="b"/>
          <a:lstStyle>
            <a:lvl1pPr>
              <a:defRPr sz="34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362" y="2611320"/>
            <a:ext cx="6729711" cy="8535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6">
                <a:solidFill>
                  <a:schemeClr val="tx1">
                    <a:tint val="75000"/>
                  </a:schemeClr>
                </a:solidFill>
              </a:defRPr>
            </a:lvl1pPr>
            <a:lvl2pPr marL="260147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2pPr>
            <a:lvl3pPr marL="520294" indent="0">
              <a:buNone/>
              <a:defRPr sz="1024">
                <a:solidFill>
                  <a:schemeClr val="tx1">
                    <a:tint val="75000"/>
                  </a:schemeClr>
                </a:solidFill>
              </a:defRPr>
            </a:lvl3pPr>
            <a:lvl4pPr marL="780440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4pPr>
            <a:lvl5pPr marL="1040587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5pPr>
            <a:lvl6pPr marL="1300734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6pPr>
            <a:lvl7pPr marL="1560881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7pPr>
            <a:lvl8pPr marL="1821028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8pPr>
            <a:lvl9pPr marL="2081174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426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0510EAF5-5CF7-4362-9301-E279F0692A71}" type="datetimeFigureOut">
              <a:rPr lang="en-BE" smtClean="0"/>
              <a:t>31/03/2020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599" y="3616646"/>
            <a:ext cx="2633365" cy="207749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10560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9CE18AAD-92FA-4327-A491-300E1B466F50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8246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26" y="207750"/>
            <a:ext cx="6729711" cy="75422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426" y="1038747"/>
            <a:ext cx="3316089" cy="24758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048" y="1038747"/>
            <a:ext cx="3316089" cy="24758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6426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0510EAF5-5CF7-4362-9301-E279F0692A71}" type="datetimeFigureOut">
              <a:rPr lang="en-BE" smtClean="0"/>
              <a:t>31/03/2020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4599" y="3616646"/>
            <a:ext cx="2633365" cy="207749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10560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9CE18AAD-92FA-4327-A491-300E1B466F50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7701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442" y="207750"/>
            <a:ext cx="6729711" cy="75422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443" y="956550"/>
            <a:ext cx="3300850" cy="46879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66" b="1"/>
            </a:lvl1pPr>
            <a:lvl2pPr marL="260147" indent="0">
              <a:buNone/>
              <a:defRPr sz="1138" b="1"/>
            </a:lvl2pPr>
            <a:lvl3pPr marL="520294" indent="0">
              <a:buNone/>
              <a:defRPr sz="1024" b="1"/>
            </a:lvl3pPr>
            <a:lvl4pPr marL="780440" indent="0">
              <a:buNone/>
              <a:defRPr sz="910" b="1"/>
            </a:lvl4pPr>
            <a:lvl5pPr marL="1040587" indent="0">
              <a:buNone/>
              <a:defRPr sz="910" b="1"/>
            </a:lvl5pPr>
            <a:lvl6pPr marL="1300734" indent="0">
              <a:buNone/>
              <a:defRPr sz="910" b="1"/>
            </a:lvl6pPr>
            <a:lvl7pPr marL="1560881" indent="0">
              <a:buNone/>
              <a:defRPr sz="910" b="1"/>
            </a:lvl7pPr>
            <a:lvl8pPr marL="1821028" indent="0">
              <a:buNone/>
              <a:defRPr sz="910" b="1"/>
            </a:lvl8pPr>
            <a:lvl9pPr marL="2081174" indent="0">
              <a:buNone/>
              <a:defRPr sz="9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443" y="1425341"/>
            <a:ext cx="3300850" cy="20964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0047" y="956550"/>
            <a:ext cx="3317106" cy="46879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66" b="1"/>
            </a:lvl1pPr>
            <a:lvl2pPr marL="260147" indent="0">
              <a:buNone/>
              <a:defRPr sz="1138" b="1"/>
            </a:lvl2pPr>
            <a:lvl3pPr marL="520294" indent="0">
              <a:buNone/>
              <a:defRPr sz="1024" b="1"/>
            </a:lvl3pPr>
            <a:lvl4pPr marL="780440" indent="0">
              <a:buNone/>
              <a:defRPr sz="910" b="1"/>
            </a:lvl4pPr>
            <a:lvl5pPr marL="1040587" indent="0">
              <a:buNone/>
              <a:defRPr sz="910" b="1"/>
            </a:lvl5pPr>
            <a:lvl6pPr marL="1300734" indent="0">
              <a:buNone/>
              <a:defRPr sz="910" b="1"/>
            </a:lvl6pPr>
            <a:lvl7pPr marL="1560881" indent="0">
              <a:buNone/>
              <a:defRPr sz="910" b="1"/>
            </a:lvl7pPr>
            <a:lvl8pPr marL="1821028" indent="0">
              <a:buNone/>
              <a:defRPr sz="910" b="1"/>
            </a:lvl8pPr>
            <a:lvl9pPr marL="2081174" indent="0">
              <a:buNone/>
              <a:defRPr sz="9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50047" y="1425341"/>
            <a:ext cx="3317106" cy="20964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6426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0510EAF5-5CF7-4362-9301-E279F0692A71}" type="datetimeFigureOut">
              <a:rPr lang="en-BE" smtClean="0"/>
              <a:t>31/03/2020</a:t>
            </a:fld>
            <a:endParaRPr lang="en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84599" y="3616646"/>
            <a:ext cx="2633365" cy="207749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510560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9CE18AAD-92FA-4327-A491-300E1B466F50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397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26" y="207750"/>
            <a:ext cx="6729711" cy="75422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6426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0510EAF5-5CF7-4362-9301-E279F0692A71}" type="datetimeFigureOut">
              <a:rPr lang="en-BE" smtClean="0"/>
              <a:t>31/03/2020</a:t>
            </a:fld>
            <a:endParaRPr lang="en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84599" y="3616646"/>
            <a:ext cx="2633365" cy="207749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510560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9CE18AAD-92FA-4327-A491-300E1B466F50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9735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6426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0510EAF5-5CF7-4362-9301-E279F0692A71}" type="datetimeFigureOut">
              <a:rPr lang="en-BE" smtClean="0"/>
              <a:t>31/03/2020</a:t>
            </a:fld>
            <a:endParaRPr lang="en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84599" y="3616646"/>
            <a:ext cx="2633365" cy="207749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510560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9CE18AAD-92FA-4327-A491-300E1B466F50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02571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443" y="260138"/>
            <a:ext cx="2516529" cy="910484"/>
          </a:xfrm>
          <a:prstGeom prst="rect">
            <a:avLst/>
          </a:prstGeom>
        </p:spPr>
        <p:txBody>
          <a:bodyPr anchor="b"/>
          <a:lstStyle>
            <a:lvl1pPr>
              <a:defRPr sz="18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7105" y="561827"/>
            <a:ext cx="3950048" cy="2773002"/>
          </a:xfrm>
          <a:prstGeom prst="rect">
            <a:avLst/>
          </a:prstGeom>
        </p:spPr>
        <p:txBody>
          <a:bodyPr/>
          <a:lstStyle>
            <a:lvl1pPr>
              <a:defRPr sz="1821"/>
            </a:lvl1pPr>
            <a:lvl2pPr>
              <a:defRPr sz="1593"/>
            </a:lvl2pPr>
            <a:lvl3pPr>
              <a:defRPr sz="1366"/>
            </a:lvl3pPr>
            <a:lvl4pPr>
              <a:defRPr sz="1138"/>
            </a:lvl4pPr>
            <a:lvl5pPr>
              <a:defRPr sz="1138"/>
            </a:lvl5pPr>
            <a:lvl6pPr>
              <a:defRPr sz="1138"/>
            </a:lvl6pPr>
            <a:lvl7pPr>
              <a:defRPr sz="1138"/>
            </a:lvl7pPr>
            <a:lvl8pPr>
              <a:defRPr sz="1138"/>
            </a:lvl8pPr>
            <a:lvl9pPr>
              <a:defRPr sz="11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443" y="1170622"/>
            <a:ext cx="2516529" cy="21687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10"/>
            </a:lvl1pPr>
            <a:lvl2pPr marL="260147" indent="0">
              <a:buNone/>
              <a:defRPr sz="797"/>
            </a:lvl2pPr>
            <a:lvl3pPr marL="520294" indent="0">
              <a:buNone/>
              <a:defRPr sz="683"/>
            </a:lvl3pPr>
            <a:lvl4pPr marL="780440" indent="0">
              <a:buNone/>
              <a:defRPr sz="569"/>
            </a:lvl4pPr>
            <a:lvl5pPr marL="1040587" indent="0">
              <a:buNone/>
              <a:defRPr sz="569"/>
            </a:lvl5pPr>
            <a:lvl6pPr marL="1300734" indent="0">
              <a:buNone/>
              <a:defRPr sz="569"/>
            </a:lvl6pPr>
            <a:lvl7pPr marL="1560881" indent="0">
              <a:buNone/>
              <a:defRPr sz="569"/>
            </a:lvl7pPr>
            <a:lvl8pPr marL="1821028" indent="0">
              <a:buNone/>
              <a:defRPr sz="569"/>
            </a:lvl8pPr>
            <a:lvl9pPr marL="2081174" indent="0">
              <a:buNone/>
              <a:defRPr sz="5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6426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0510EAF5-5CF7-4362-9301-E279F0692A71}" type="datetimeFigureOut">
              <a:rPr lang="en-BE" smtClean="0"/>
              <a:t>31/03/2020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4599" y="3616646"/>
            <a:ext cx="2633365" cy="207749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10560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9CE18AAD-92FA-4327-A491-300E1B466F50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931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443" y="260138"/>
            <a:ext cx="2516529" cy="910484"/>
          </a:xfrm>
          <a:prstGeom prst="rect">
            <a:avLst/>
          </a:prstGeom>
        </p:spPr>
        <p:txBody>
          <a:bodyPr anchor="b"/>
          <a:lstStyle>
            <a:lvl1pPr>
              <a:defRPr sz="18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17105" y="561827"/>
            <a:ext cx="3950048" cy="277300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21"/>
            </a:lvl1pPr>
            <a:lvl2pPr marL="260147" indent="0">
              <a:buNone/>
              <a:defRPr sz="1593"/>
            </a:lvl2pPr>
            <a:lvl3pPr marL="520294" indent="0">
              <a:buNone/>
              <a:defRPr sz="1366"/>
            </a:lvl3pPr>
            <a:lvl4pPr marL="780440" indent="0">
              <a:buNone/>
              <a:defRPr sz="1138"/>
            </a:lvl4pPr>
            <a:lvl5pPr marL="1040587" indent="0">
              <a:buNone/>
              <a:defRPr sz="1138"/>
            </a:lvl5pPr>
            <a:lvl6pPr marL="1300734" indent="0">
              <a:buNone/>
              <a:defRPr sz="1138"/>
            </a:lvl6pPr>
            <a:lvl7pPr marL="1560881" indent="0">
              <a:buNone/>
              <a:defRPr sz="1138"/>
            </a:lvl7pPr>
            <a:lvl8pPr marL="1821028" indent="0">
              <a:buNone/>
              <a:defRPr sz="1138"/>
            </a:lvl8pPr>
            <a:lvl9pPr marL="2081174" indent="0">
              <a:buNone/>
              <a:defRPr sz="113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443" y="1170622"/>
            <a:ext cx="2516529" cy="21687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10"/>
            </a:lvl1pPr>
            <a:lvl2pPr marL="260147" indent="0">
              <a:buNone/>
              <a:defRPr sz="797"/>
            </a:lvl2pPr>
            <a:lvl3pPr marL="520294" indent="0">
              <a:buNone/>
              <a:defRPr sz="683"/>
            </a:lvl3pPr>
            <a:lvl4pPr marL="780440" indent="0">
              <a:buNone/>
              <a:defRPr sz="569"/>
            </a:lvl4pPr>
            <a:lvl5pPr marL="1040587" indent="0">
              <a:buNone/>
              <a:defRPr sz="569"/>
            </a:lvl5pPr>
            <a:lvl6pPr marL="1300734" indent="0">
              <a:buNone/>
              <a:defRPr sz="569"/>
            </a:lvl6pPr>
            <a:lvl7pPr marL="1560881" indent="0">
              <a:buNone/>
              <a:defRPr sz="569"/>
            </a:lvl7pPr>
            <a:lvl8pPr marL="1821028" indent="0">
              <a:buNone/>
              <a:defRPr sz="569"/>
            </a:lvl8pPr>
            <a:lvl9pPr marL="2081174" indent="0">
              <a:buNone/>
              <a:defRPr sz="5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6426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0510EAF5-5CF7-4362-9301-E279F0692A71}" type="datetimeFigureOut">
              <a:rPr lang="en-BE" smtClean="0"/>
              <a:t>31/03/2020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4599" y="3616646"/>
            <a:ext cx="2633365" cy="207749"/>
          </a:xfrm>
          <a:prstGeom prst="rect">
            <a:avLst/>
          </a:prstGeom>
        </p:spPr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10560" y="3616646"/>
            <a:ext cx="1755577" cy="207749"/>
          </a:xfrm>
          <a:prstGeom prst="rect">
            <a:avLst/>
          </a:prstGeom>
        </p:spPr>
        <p:txBody>
          <a:bodyPr/>
          <a:lstStyle/>
          <a:p>
            <a:fld id="{9CE18AAD-92FA-4327-A491-300E1B466F50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3516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624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20294" rtl="0" eaLnBrk="1" latinLnBrk="0" hangingPunct="1">
        <a:lnSpc>
          <a:spcPct val="90000"/>
        </a:lnSpc>
        <a:spcBef>
          <a:spcPct val="0"/>
        </a:spcBef>
        <a:buNone/>
        <a:defRPr sz="25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0073" indent="-130073" algn="l" defTabSz="520294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1593" kern="1200">
          <a:solidFill>
            <a:schemeClr val="tx1"/>
          </a:solidFill>
          <a:latin typeface="+mn-lt"/>
          <a:ea typeface="+mn-ea"/>
          <a:cs typeface="+mn-cs"/>
        </a:defRPr>
      </a:lvl1pPr>
      <a:lvl2pPr marL="390220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366" kern="1200">
          <a:solidFill>
            <a:schemeClr val="tx1"/>
          </a:solidFill>
          <a:latin typeface="+mn-lt"/>
          <a:ea typeface="+mn-ea"/>
          <a:cs typeface="+mn-cs"/>
        </a:defRPr>
      </a:lvl2pPr>
      <a:lvl3pPr marL="650367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138" kern="1200">
          <a:solidFill>
            <a:schemeClr val="tx1"/>
          </a:solidFill>
          <a:latin typeface="+mn-lt"/>
          <a:ea typeface="+mn-ea"/>
          <a:cs typeface="+mn-cs"/>
        </a:defRPr>
      </a:lvl3pPr>
      <a:lvl4pPr marL="910514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4pPr>
      <a:lvl5pPr marL="1170661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5pPr>
      <a:lvl6pPr marL="1430807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6pPr>
      <a:lvl7pPr marL="1690954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7pPr>
      <a:lvl8pPr marL="1951101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8pPr>
      <a:lvl9pPr marL="2211248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1pPr>
      <a:lvl2pPr marL="260147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2pPr>
      <a:lvl3pPr marL="520294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3pPr>
      <a:lvl4pPr marL="780440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4pPr>
      <a:lvl5pPr marL="1040587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5pPr>
      <a:lvl6pPr marL="1300734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6pPr>
      <a:lvl7pPr marL="1560881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7pPr>
      <a:lvl8pPr marL="1821028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8pPr>
      <a:lvl9pPr marL="2081174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descr="PLA&#10;">
            <a:extLst>
              <a:ext uri="{FF2B5EF4-FFF2-40B4-BE49-F238E27FC236}">
                <a16:creationId xmlns:a16="http://schemas.microsoft.com/office/drawing/2014/main" id="{7623A4B4-BABE-4A47-949E-43D35161A5DF}"/>
              </a:ext>
            </a:extLst>
          </p:cNvPr>
          <p:cNvSpPr/>
          <p:nvPr/>
        </p:nvSpPr>
        <p:spPr>
          <a:xfrm>
            <a:off x="0" y="0"/>
            <a:ext cx="3430292" cy="3902075"/>
          </a:xfrm>
          <a:prstGeom prst="rect">
            <a:avLst/>
          </a:prstGeom>
          <a:solidFill>
            <a:srgbClr val="95216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bg1"/>
                </a:solidFill>
              </a:rPr>
              <a:t>PLACE PICTURE HERE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Pictures should be cropped to fit into this space without looking stretched;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You can find the “crop” tool under the “Format” option;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Delete this square after replacing it with a picture;</a:t>
            </a:r>
            <a:endParaRPr lang="en-BE" sz="12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147C86-862C-482C-8754-2ADAD63ACBF0}"/>
              </a:ext>
            </a:extLst>
          </p:cNvPr>
          <p:cNvSpPr txBox="1"/>
          <p:nvPr/>
        </p:nvSpPr>
        <p:spPr>
          <a:xfrm>
            <a:off x="3774471" y="1726257"/>
            <a:ext cx="37397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Place your text here using Arial 14pt.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Text should be justified.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Occupy a maximum of 5 lines.</a:t>
            </a:r>
            <a:endParaRPr lang="en-B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B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926674-249A-45BB-8334-C0F4F644F2B0}"/>
              </a:ext>
            </a:extLst>
          </p:cNvPr>
          <p:cNvSpPr txBox="1"/>
          <p:nvPr/>
        </p:nvSpPr>
        <p:spPr>
          <a:xfrm>
            <a:off x="5669508" y="2995472"/>
            <a:ext cx="1844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First and Last Name</a:t>
            </a:r>
          </a:p>
          <a:p>
            <a:pPr algn="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endParaRPr lang="en-B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276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657E0CE2-370B-463E-A47D-B825255C20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72665" b="62864"/>
          <a:stretch/>
        </p:blipFill>
        <p:spPr>
          <a:xfrm>
            <a:off x="391031" y="1458009"/>
            <a:ext cx="2060333" cy="1449089"/>
          </a:xfrm>
          <a:prstGeom prst="rect">
            <a:avLst/>
          </a:prstGeom>
        </p:spPr>
      </p:pic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44EF7CF7-0490-4A0A-9480-C32728A224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673" b="49359"/>
          <a:stretch/>
        </p:blipFill>
        <p:spPr>
          <a:xfrm>
            <a:off x="2684545" y="1458009"/>
            <a:ext cx="2060333" cy="1582485"/>
          </a:xfrm>
          <a:prstGeom prst="rect">
            <a:avLst/>
          </a:prstGeom>
        </p:spPr>
      </p:pic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5466576-3386-45E7-9741-42F40A6C4BA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11" t="11630" r="19977" b="13898"/>
          <a:stretch/>
        </p:blipFill>
        <p:spPr>
          <a:xfrm>
            <a:off x="4997911" y="1458009"/>
            <a:ext cx="2509729" cy="211551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579DC91-639F-4A1F-87D3-B3B6CFA700CD}"/>
              </a:ext>
            </a:extLst>
          </p:cNvPr>
          <p:cNvSpPr txBox="1"/>
          <p:nvPr/>
        </p:nvSpPr>
        <p:spPr>
          <a:xfrm>
            <a:off x="339316" y="1063559"/>
            <a:ext cx="2060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1) File</a:t>
            </a:r>
            <a:endParaRPr lang="en-BE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FC65E63-1BBD-4AEB-A777-C786D7DBEB56}"/>
              </a:ext>
            </a:extLst>
          </p:cNvPr>
          <p:cNvCxnSpPr/>
          <p:nvPr/>
        </p:nvCxnSpPr>
        <p:spPr>
          <a:xfrm flipV="1">
            <a:off x="235577" y="1778503"/>
            <a:ext cx="207478" cy="20747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56BB08D7-2122-4333-9673-46D9C09C2B23}"/>
              </a:ext>
            </a:extLst>
          </p:cNvPr>
          <p:cNvSpPr/>
          <p:nvPr/>
        </p:nvSpPr>
        <p:spPr>
          <a:xfrm>
            <a:off x="413965" y="1650863"/>
            <a:ext cx="207478" cy="1025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99327E2-73A2-4733-A74A-AB0DA1611356}"/>
              </a:ext>
            </a:extLst>
          </p:cNvPr>
          <p:cNvCxnSpPr>
            <a:cxnSpLocks/>
          </p:cNvCxnSpPr>
          <p:nvPr/>
        </p:nvCxnSpPr>
        <p:spPr>
          <a:xfrm flipV="1">
            <a:off x="2451364" y="2762049"/>
            <a:ext cx="207478" cy="20747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83261AF3-E2FB-401D-96AD-D76F33642665}"/>
              </a:ext>
            </a:extLst>
          </p:cNvPr>
          <p:cNvSpPr/>
          <p:nvPr/>
        </p:nvSpPr>
        <p:spPr>
          <a:xfrm>
            <a:off x="2681467" y="2571980"/>
            <a:ext cx="526906" cy="15567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562C692-FD7E-49DF-A823-B3C5C65C8CC4}"/>
              </a:ext>
            </a:extLst>
          </p:cNvPr>
          <p:cNvCxnSpPr>
            <a:cxnSpLocks/>
          </p:cNvCxnSpPr>
          <p:nvPr/>
        </p:nvCxnSpPr>
        <p:spPr>
          <a:xfrm flipV="1">
            <a:off x="4790433" y="3009929"/>
            <a:ext cx="207478" cy="20747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EB9BD5A-020F-4BBE-94E0-A622E392A8E1}"/>
              </a:ext>
            </a:extLst>
          </p:cNvPr>
          <p:cNvSpPr txBox="1"/>
          <p:nvPr/>
        </p:nvSpPr>
        <p:spPr>
          <a:xfrm>
            <a:off x="2606818" y="1088677"/>
            <a:ext cx="2060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2) Save as…</a:t>
            </a:r>
            <a:endParaRPr lang="en-BE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2BD9F2-ADD4-4C87-95D5-D92ACD5E35C2}"/>
              </a:ext>
            </a:extLst>
          </p:cNvPr>
          <p:cNvSpPr txBox="1"/>
          <p:nvPr/>
        </p:nvSpPr>
        <p:spPr>
          <a:xfrm>
            <a:off x="4933582" y="1063559"/>
            <a:ext cx="2060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3) PNG</a:t>
            </a:r>
            <a:endParaRPr lang="en-BE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FC245E-2DD8-4296-BB83-1706C275ED5D}"/>
              </a:ext>
            </a:extLst>
          </p:cNvPr>
          <p:cNvSpPr txBox="1"/>
          <p:nvPr/>
        </p:nvSpPr>
        <p:spPr>
          <a:xfrm>
            <a:off x="286643" y="450712"/>
            <a:ext cx="5611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How to export file as a picture:</a:t>
            </a:r>
            <a:endParaRPr lang="en-BE" u="sng" dirty="0"/>
          </a:p>
        </p:txBody>
      </p:sp>
    </p:spTree>
    <p:extLst>
      <p:ext uri="{BB962C8B-B14F-4D97-AF65-F5344CB8AC3E}">
        <p14:creationId xmlns:p14="http://schemas.microsoft.com/office/powerpoint/2010/main" val="2954854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85</Words>
  <Application>Microsoft Office PowerPoint</Application>
  <PresentationFormat>Custom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Carolina Vieira</dc:creator>
  <cp:lastModifiedBy>Bettina Schelkle</cp:lastModifiedBy>
  <cp:revision>33</cp:revision>
  <dcterms:created xsi:type="dcterms:W3CDTF">2019-06-21T09:52:58Z</dcterms:created>
  <dcterms:modified xsi:type="dcterms:W3CDTF">2020-03-31T15:12:20Z</dcterms:modified>
</cp:coreProperties>
</file>